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65" r:id="rId8"/>
    <p:sldId id="266" r:id="rId9"/>
    <p:sldId id="267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78" autoAdjust="0"/>
    <p:restoredTop sz="94660"/>
  </p:normalViewPr>
  <p:slideViewPr>
    <p:cSldViewPr snapToGrid="0">
      <p:cViewPr>
        <p:scale>
          <a:sx n="50" d="100"/>
          <a:sy n="50" d="100"/>
        </p:scale>
        <p:origin x="1522" y="7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997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06/07/2023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Tejas Dabke</a:t>
            </a:r>
            <a:endParaRPr lang="en-GB" dirty="0"/>
          </a:p>
        </p:txBody>
      </p:sp>
      <p:pic>
        <p:nvPicPr>
          <p:cNvPr id="5" name="Picture 6" descr="Cycling Road bicycle racing Bike-to-Work Day Sport - bike vector png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793" y="-35145"/>
            <a:ext cx="2680133" cy="2680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Image result for chess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11" y="1409843"/>
            <a:ext cx="2352675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Collection of Badminton PNG. | Plus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745" y="2888712"/>
            <a:ext cx="2586181" cy="258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Brief Answers to the Big Questions by Stephen Hawking | 32book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806" y="95172"/>
            <a:ext cx="2781636" cy="407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Astrophysics: A Very Short Introduction By James Binney (Professor of Physics at the University of Oxford, Head of the Sub-Department of Theoretical Physics and Professorial Fellow at Merton College.)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520" y="95171"/>
            <a:ext cx="2624364" cy="407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On the origin of time – with Thomas Hertog | Royal Instituti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03" y="4181802"/>
            <a:ext cx="4901397" cy="257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5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Stage 1: R5IM dips – loss finding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1667" t="40142" r="56026" b="56439"/>
          <a:stretch/>
        </p:blipFill>
        <p:spPr>
          <a:xfrm>
            <a:off x="1000315" y="939800"/>
            <a:ext cx="4079631" cy="3516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20705" t="38376" r="37546" b="34102"/>
          <a:stretch/>
        </p:blipFill>
        <p:spPr>
          <a:xfrm>
            <a:off x="266700" y="1513693"/>
            <a:ext cx="5565224" cy="20636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0420" t="79015" r="42779" b="5966"/>
          <a:stretch/>
        </p:blipFill>
        <p:spPr>
          <a:xfrm>
            <a:off x="77737" y="3808745"/>
            <a:ext cx="5887844" cy="13516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27971" t="20790" r="52029" b="5136"/>
          <a:stretch/>
        </p:blipFill>
        <p:spPr>
          <a:xfrm>
            <a:off x="9097818" y="0"/>
            <a:ext cx="3234966" cy="67395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/>
          <a:srcRect l="28453" t="17619" r="53690" b="4920"/>
          <a:stretch/>
        </p:blipFill>
        <p:spPr>
          <a:xfrm>
            <a:off x="6096000" y="179613"/>
            <a:ext cx="2688483" cy="65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9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" y="182245"/>
            <a:ext cx="6245860" cy="57467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Stage 2: BLM Sum Peak and R5IM Dips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2222" t="41523" r="36759" b="48601"/>
          <a:stretch/>
        </p:blipFill>
        <p:spPr>
          <a:xfrm>
            <a:off x="4155208" y="4313294"/>
            <a:ext cx="2015067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3519" t="57490" r="27407" b="11728"/>
          <a:stretch/>
        </p:blipFill>
        <p:spPr>
          <a:xfrm>
            <a:off x="3751118" y="885450"/>
            <a:ext cx="2145839" cy="19479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3417" t="53704" r="64666" b="11185"/>
          <a:stretch/>
        </p:blipFill>
        <p:spPr>
          <a:xfrm>
            <a:off x="-10161" y="3280150"/>
            <a:ext cx="3893753" cy="24094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5402" t="57688" r="47354" b="3713"/>
          <a:stretch/>
        </p:blipFill>
        <p:spPr>
          <a:xfrm>
            <a:off x="0" y="756920"/>
            <a:ext cx="3910379" cy="25130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19833" t="57556" r="57583" b="15333"/>
          <a:stretch/>
        </p:blipFill>
        <p:spPr>
          <a:xfrm>
            <a:off x="6570980" y="464950"/>
            <a:ext cx="4130040" cy="27889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19917" t="30000" r="58417" b="50148"/>
          <a:stretch/>
        </p:blipFill>
        <p:spPr>
          <a:xfrm>
            <a:off x="6738620" y="3754494"/>
            <a:ext cx="3962400" cy="204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1C07CB7-51EF-466B-89DC-FA27AC50FA39}">
  <ds:schemaRefs>
    <ds:schemaRef ds:uri="http://schemas.microsoft.com/office/2006/metadata/properties"/>
    <ds:schemaRef ds:uri="http://schemas.microsoft.com/office/infopath/2007/PartnerControls"/>
    <ds:schemaRef ds:uri="4367b676-3231-4229-b246-27e36f6a6ea0"/>
    <ds:schemaRef ds:uri="7a6c5452-7205-4e2c-a322-0d36e47a409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20</Words>
  <Application>Microsoft Office PowerPoint</Application>
  <PresentationFormat>Widescreen</PresentationFormat>
  <Paragraphs>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Verdana</vt:lpstr>
      <vt:lpstr>Calibri</vt:lpstr>
      <vt:lpstr>Arial</vt:lpstr>
      <vt:lpstr>1_Title slide</vt:lpstr>
      <vt:lpstr>2_Triangles</vt:lpstr>
      <vt:lpstr>3_Pattern</vt:lpstr>
      <vt:lpstr>4_Blank Layouts</vt:lpstr>
      <vt:lpstr>Tejas Dabke</vt:lpstr>
      <vt:lpstr>Stage 1: R5IM dips – loss finding</vt:lpstr>
      <vt:lpstr>Stage 2: BLM Sum Peak and R5IM Dips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Dabke, Tejas (-,RAL,ISIS)</cp:lastModifiedBy>
  <cp:revision>27</cp:revision>
  <dcterms:created xsi:type="dcterms:W3CDTF">2023-01-10T12:41:06Z</dcterms:created>
  <dcterms:modified xsi:type="dcterms:W3CDTF">2023-07-06T15:55:42Z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